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10692000" cx="7560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Roboto Light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368">
          <p15:clr>
            <a:srgbClr val="A4A3A4"/>
          </p15:clr>
        </p15:guide>
        <p15:guide id="2" pos="23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368" orient="horz"/>
        <p:guide pos="238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RobotoLight-bold.fntdata"/><Relationship Id="rId16" Type="http://schemas.openxmlformats.org/officeDocument/2006/relationships/font" Target="fonts/RobotoLigh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17050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881a54113_0_86:notes"/>
          <p:cNvSpPr/>
          <p:nvPr>
            <p:ph idx="2" type="sldImg"/>
          </p:nvPr>
        </p:nvSpPr>
        <p:spPr>
          <a:xfrm>
            <a:off x="2217050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881a54113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881a54113_0_338:notes"/>
          <p:cNvSpPr/>
          <p:nvPr>
            <p:ph idx="2" type="sldImg"/>
          </p:nvPr>
        </p:nvSpPr>
        <p:spPr>
          <a:xfrm>
            <a:off x="2217050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881a54113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a6c78a931_0_91:notes"/>
          <p:cNvSpPr/>
          <p:nvPr>
            <p:ph idx="2" type="sldImg"/>
          </p:nvPr>
        </p:nvSpPr>
        <p:spPr>
          <a:xfrm>
            <a:off x="2217050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a6c78a931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a6c78a931_0_133:notes"/>
          <p:cNvSpPr/>
          <p:nvPr>
            <p:ph idx="2" type="sldImg"/>
          </p:nvPr>
        </p:nvSpPr>
        <p:spPr>
          <a:xfrm>
            <a:off x="2217050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a6c78a931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ca6c78a931_0_167:notes"/>
          <p:cNvSpPr/>
          <p:nvPr>
            <p:ph idx="2" type="sldImg"/>
          </p:nvPr>
        </p:nvSpPr>
        <p:spPr>
          <a:xfrm>
            <a:off x="2217050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ca6c78a931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ca6c78a931_0_207:notes"/>
          <p:cNvSpPr/>
          <p:nvPr>
            <p:ph idx="2" type="sldImg"/>
          </p:nvPr>
        </p:nvSpPr>
        <p:spPr>
          <a:xfrm>
            <a:off x="2217050" y="685800"/>
            <a:ext cx="242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ca6c78a931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57712" y="1547778"/>
            <a:ext cx="7044600" cy="426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57705" y="5891409"/>
            <a:ext cx="70446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257705" y="2299346"/>
            <a:ext cx="7044600" cy="408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257705" y="6552657"/>
            <a:ext cx="7044600" cy="27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57705" y="4471058"/>
            <a:ext cx="7044600" cy="17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57705" y="2395696"/>
            <a:ext cx="7044600" cy="71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257705" y="2395696"/>
            <a:ext cx="3306900" cy="71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3995291" y="2395696"/>
            <a:ext cx="3306900" cy="71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257705" y="1154948"/>
            <a:ext cx="2321700" cy="15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257705" y="2888617"/>
            <a:ext cx="2321700" cy="6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05325" y="935745"/>
            <a:ext cx="5264700" cy="850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3780000" y="-260"/>
            <a:ext cx="378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19508" y="2563450"/>
            <a:ext cx="3344400" cy="308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19508" y="5826865"/>
            <a:ext cx="3344400" cy="25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083839" y="1505164"/>
            <a:ext cx="3172200" cy="76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257705" y="8794266"/>
            <a:ext cx="4959600" cy="125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57705" y="2395696"/>
            <a:ext cx="7044600" cy="71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jpg"/><Relationship Id="rId11" Type="http://schemas.openxmlformats.org/officeDocument/2006/relationships/image" Target="../media/image4.jpg"/><Relationship Id="rId10" Type="http://schemas.openxmlformats.org/officeDocument/2006/relationships/image" Target="../media/image5.png"/><Relationship Id="rId9" Type="http://schemas.openxmlformats.org/officeDocument/2006/relationships/image" Target="../media/image9.jpg"/><Relationship Id="rId5" Type="http://schemas.openxmlformats.org/officeDocument/2006/relationships/image" Target="../media/image20.png"/><Relationship Id="rId6" Type="http://schemas.openxmlformats.org/officeDocument/2006/relationships/image" Target="../media/image8.jpg"/><Relationship Id="rId7" Type="http://schemas.openxmlformats.org/officeDocument/2006/relationships/image" Target="../media/image7.jpg"/><Relationship Id="rId8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jpg"/><Relationship Id="rId4" Type="http://schemas.openxmlformats.org/officeDocument/2006/relationships/image" Target="../media/image3.png"/><Relationship Id="rId11" Type="http://schemas.openxmlformats.org/officeDocument/2006/relationships/image" Target="../media/image14.jpg"/><Relationship Id="rId10" Type="http://schemas.openxmlformats.org/officeDocument/2006/relationships/image" Target="../media/image15.png"/><Relationship Id="rId9" Type="http://schemas.openxmlformats.org/officeDocument/2006/relationships/image" Target="../media/image10.jpg"/><Relationship Id="rId5" Type="http://schemas.openxmlformats.org/officeDocument/2006/relationships/image" Target="../media/image11.jpg"/><Relationship Id="rId6" Type="http://schemas.openxmlformats.org/officeDocument/2006/relationships/image" Target="../media/image17.jpg"/><Relationship Id="rId7" Type="http://schemas.openxmlformats.org/officeDocument/2006/relationships/image" Target="../media/image13.jpg"/><Relationship Id="rId8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5397975" y="1667491"/>
            <a:ext cx="300900" cy="3009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5292929" y="1697200"/>
            <a:ext cx="4983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01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2817341" y="4834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675900" y="4834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675651" y="7098042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2817900" y="3790650"/>
            <a:ext cx="1924200" cy="387000"/>
          </a:xfrm>
          <a:prstGeom prst="round2SameRect">
            <a:avLst>
              <a:gd fmla="val 31098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2817900" y="4834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2817900" y="4919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02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CdC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675900" y="4834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4959900" y="4834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 txBox="1"/>
          <p:nvPr/>
        </p:nvSpPr>
        <p:spPr>
          <a:xfrm>
            <a:off x="675900" y="4919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01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BARLOW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4959900" y="4834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 txBox="1"/>
          <p:nvPr/>
        </p:nvSpPr>
        <p:spPr>
          <a:xfrm>
            <a:off x="4959900" y="4919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03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CHAUM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7" name="Google Shape;67;p13"/>
          <p:cNvSpPr/>
          <p:nvPr/>
        </p:nvSpPr>
        <p:spPr>
          <a:xfrm>
            <a:off x="2817900" y="37906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/>
          <p:nvPr/>
        </p:nvSpPr>
        <p:spPr>
          <a:xfrm>
            <a:off x="4959900" y="37906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4959900" y="37906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/>
          <p:cNvSpPr txBox="1"/>
          <p:nvPr/>
        </p:nvSpPr>
        <p:spPr>
          <a:xfrm>
            <a:off x="4959900" y="37991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06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GILMORE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1" name="Google Shape;71;p13"/>
          <p:cNvSpPr/>
          <p:nvPr/>
        </p:nvSpPr>
        <p:spPr>
          <a:xfrm>
            <a:off x="2817900" y="70978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3"/>
          <p:cNvSpPr/>
          <p:nvPr/>
        </p:nvSpPr>
        <p:spPr>
          <a:xfrm>
            <a:off x="2817900" y="70978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3"/>
          <p:cNvSpPr txBox="1"/>
          <p:nvPr/>
        </p:nvSpPr>
        <p:spPr>
          <a:xfrm>
            <a:off x="2817900" y="71063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08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KELLER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675900" y="37906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675900" y="37906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 txBox="1"/>
          <p:nvPr/>
        </p:nvSpPr>
        <p:spPr>
          <a:xfrm>
            <a:off x="675900" y="37991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04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Cypherpunks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7" name="Google Shape;77;p13"/>
          <p:cNvSpPr/>
          <p:nvPr/>
        </p:nvSpPr>
        <p:spPr>
          <a:xfrm flipH="1" rot="5400000">
            <a:off x="4734026" y="4354291"/>
            <a:ext cx="11400" cy="54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4959900" y="70978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4959900" y="70978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 txBox="1"/>
          <p:nvPr/>
        </p:nvSpPr>
        <p:spPr>
          <a:xfrm>
            <a:off x="4959900" y="71063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09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LESSIG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1" name="Google Shape;81;p13"/>
          <p:cNvSpPr/>
          <p:nvPr/>
        </p:nvSpPr>
        <p:spPr>
          <a:xfrm>
            <a:off x="2816418" y="37906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 txBox="1"/>
          <p:nvPr/>
        </p:nvSpPr>
        <p:spPr>
          <a:xfrm>
            <a:off x="2816418" y="37991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05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ELBAKYAN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3" name="Google Shape;83;p13"/>
          <p:cNvSpPr/>
          <p:nvPr/>
        </p:nvSpPr>
        <p:spPr>
          <a:xfrm>
            <a:off x="675651" y="7098042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 txBox="1"/>
          <p:nvPr/>
        </p:nvSpPr>
        <p:spPr>
          <a:xfrm>
            <a:off x="675651" y="7106506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07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 - HOLLAND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1322900" y="1357350"/>
            <a:ext cx="300900" cy="3009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1397661" y="1430913"/>
            <a:ext cx="151375" cy="1537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11</a:t>
            </a: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338" y="995143"/>
            <a:ext cx="1780825" cy="2304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9586" y="1332948"/>
            <a:ext cx="1780825" cy="178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7911" y="1050650"/>
            <a:ext cx="1668189" cy="2345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7339" y="4741863"/>
            <a:ext cx="1780825" cy="1216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89587" y="4374156"/>
            <a:ext cx="1780825" cy="2382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87899" y="4497373"/>
            <a:ext cx="1668200" cy="224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7339" y="7793645"/>
            <a:ext cx="1780825" cy="1979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945775" y="7681347"/>
            <a:ext cx="1668200" cy="2332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194825" y="7658700"/>
            <a:ext cx="1454350" cy="24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/>
          <p:nvPr/>
        </p:nvSpPr>
        <p:spPr>
          <a:xfrm>
            <a:off x="2708997" y="3852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566997" y="3852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4850997" y="3852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566997" y="36924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2708997" y="36924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4850997" y="36924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566997" y="69996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2708997" y="69996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4850997" y="69996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5805520" y="9000057"/>
            <a:ext cx="246300" cy="40500"/>
          </a:xfrm>
          <a:prstGeom prst="roundRect">
            <a:avLst>
              <a:gd fmla="val 50000" name="adj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75" y="1569203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63" y="1553953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438" y="1553953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75" y="486877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63" y="485352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438" y="485352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87" y="854307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75" y="852782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450" y="8527828"/>
            <a:ext cx="1510275" cy="969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/>
          <p:nvPr/>
        </p:nvSpPr>
        <p:spPr>
          <a:xfrm>
            <a:off x="5397975" y="1667491"/>
            <a:ext cx="300900" cy="3009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/>
          <p:cNvSpPr txBox="1"/>
          <p:nvPr/>
        </p:nvSpPr>
        <p:spPr>
          <a:xfrm>
            <a:off x="5292929" y="1697200"/>
            <a:ext cx="4983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01</a:t>
            </a:r>
            <a:endParaRPr/>
          </a:p>
        </p:txBody>
      </p:sp>
      <p:sp>
        <p:nvSpPr>
          <p:cNvPr id="125" name="Google Shape;125;p15"/>
          <p:cNvSpPr/>
          <p:nvPr/>
        </p:nvSpPr>
        <p:spPr>
          <a:xfrm>
            <a:off x="2817341" y="4834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>
            <a:off x="675900" y="4834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/>
          <p:cNvSpPr/>
          <p:nvPr/>
        </p:nvSpPr>
        <p:spPr>
          <a:xfrm>
            <a:off x="675651" y="7098042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2817900" y="3790650"/>
            <a:ext cx="1924200" cy="387000"/>
          </a:xfrm>
          <a:prstGeom prst="round2SameRect">
            <a:avLst>
              <a:gd fmla="val 31098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5"/>
          <p:cNvSpPr/>
          <p:nvPr/>
        </p:nvSpPr>
        <p:spPr>
          <a:xfrm>
            <a:off x="2817900" y="4834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/>
          <p:cNvSpPr txBox="1"/>
          <p:nvPr/>
        </p:nvSpPr>
        <p:spPr>
          <a:xfrm>
            <a:off x="2817900" y="4919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THE PIRATE BAY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1" name="Google Shape;131;p15"/>
          <p:cNvSpPr/>
          <p:nvPr/>
        </p:nvSpPr>
        <p:spPr>
          <a:xfrm>
            <a:off x="675900" y="4834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4959900" y="4834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"/>
          <p:cNvSpPr txBox="1"/>
          <p:nvPr/>
        </p:nvSpPr>
        <p:spPr>
          <a:xfrm>
            <a:off x="675900" y="4919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10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MILHON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4" name="Google Shape;134;p15"/>
          <p:cNvSpPr/>
          <p:nvPr/>
        </p:nvSpPr>
        <p:spPr>
          <a:xfrm>
            <a:off x="4959900" y="4834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5"/>
          <p:cNvSpPr txBox="1"/>
          <p:nvPr/>
        </p:nvSpPr>
        <p:spPr>
          <a:xfrm>
            <a:off x="4959900" y="4919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12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PLANT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6" name="Google Shape;136;p15"/>
          <p:cNvSpPr/>
          <p:nvPr/>
        </p:nvSpPr>
        <p:spPr>
          <a:xfrm>
            <a:off x="2817900" y="37906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4959900" y="37906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4959900" y="37906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5"/>
          <p:cNvSpPr txBox="1"/>
          <p:nvPr/>
        </p:nvSpPr>
        <p:spPr>
          <a:xfrm>
            <a:off x="4959900" y="37991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15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SWARTZ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0" name="Google Shape;140;p15"/>
          <p:cNvSpPr/>
          <p:nvPr/>
        </p:nvSpPr>
        <p:spPr>
          <a:xfrm>
            <a:off x="2817900" y="70978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2817900" y="70978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5"/>
          <p:cNvSpPr txBox="1"/>
          <p:nvPr/>
        </p:nvSpPr>
        <p:spPr>
          <a:xfrm>
            <a:off x="2817900" y="71063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17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WAJCMAN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3" name="Google Shape;143;p15"/>
          <p:cNvSpPr/>
          <p:nvPr/>
        </p:nvSpPr>
        <p:spPr>
          <a:xfrm>
            <a:off x="675900" y="37906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675900" y="37906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 txBox="1"/>
          <p:nvPr/>
        </p:nvSpPr>
        <p:spPr>
          <a:xfrm>
            <a:off x="675900" y="37991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13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RMS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6" name="Google Shape;146;p15"/>
          <p:cNvSpPr/>
          <p:nvPr/>
        </p:nvSpPr>
        <p:spPr>
          <a:xfrm flipH="1" rot="5400000">
            <a:off x="4734026" y="4354291"/>
            <a:ext cx="11400" cy="54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4959900" y="70978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4959900" y="70978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/>
        </p:nvSpPr>
        <p:spPr>
          <a:xfrm>
            <a:off x="4959900" y="71063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18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WALES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0" name="Google Shape;150;p15"/>
          <p:cNvSpPr/>
          <p:nvPr/>
        </p:nvSpPr>
        <p:spPr>
          <a:xfrm>
            <a:off x="2816418" y="37906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5"/>
          <p:cNvSpPr txBox="1"/>
          <p:nvPr/>
        </p:nvSpPr>
        <p:spPr>
          <a:xfrm>
            <a:off x="2816418" y="37991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14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SNOWDEN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2" name="Google Shape;152;p15"/>
          <p:cNvSpPr/>
          <p:nvPr/>
        </p:nvSpPr>
        <p:spPr>
          <a:xfrm>
            <a:off x="675651" y="7098042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5"/>
          <p:cNvSpPr txBox="1"/>
          <p:nvPr/>
        </p:nvSpPr>
        <p:spPr>
          <a:xfrm>
            <a:off x="675651" y="7106506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16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 - TORVALDS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54" name="Google Shape;15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300" y="1159675"/>
            <a:ext cx="1765150" cy="2029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7422" y="1315858"/>
            <a:ext cx="1765150" cy="1998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0105" y="1078762"/>
            <a:ext cx="1643783" cy="219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6300" y="4374159"/>
            <a:ext cx="1765150" cy="2283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58101" y="4525439"/>
            <a:ext cx="1643800" cy="198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00100" y="4688619"/>
            <a:ext cx="1643800" cy="1867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06975" y="7681750"/>
            <a:ext cx="1643800" cy="2287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897300" y="7681339"/>
            <a:ext cx="1765150" cy="2280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109219" y="7681361"/>
            <a:ext cx="1643800" cy="2309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/>
          <p:nvPr/>
        </p:nvSpPr>
        <p:spPr>
          <a:xfrm>
            <a:off x="2708997" y="3852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6"/>
          <p:cNvSpPr/>
          <p:nvPr/>
        </p:nvSpPr>
        <p:spPr>
          <a:xfrm>
            <a:off x="566997" y="3852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6"/>
          <p:cNvSpPr/>
          <p:nvPr/>
        </p:nvSpPr>
        <p:spPr>
          <a:xfrm>
            <a:off x="4850997" y="3852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6"/>
          <p:cNvSpPr/>
          <p:nvPr/>
        </p:nvSpPr>
        <p:spPr>
          <a:xfrm>
            <a:off x="566997" y="36924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6"/>
          <p:cNvSpPr/>
          <p:nvPr/>
        </p:nvSpPr>
        <p:spPr>
          <a:xfrm>
            <a:off x="2708997" y="36924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6"/>
          <p:cNvSpPr/>
          <p:nvPr/>
        </p:nvSpPr>
        <p:spPr>
          <a:xfrm>
            <a:off x="4850997" y="36924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6"/>
          <p:cNvSpPr/>
          <p:nvPr/>
        </p:nvSpPr>
        <p:spPr>
          <a:xfrm>
            <a:off x="566997" y="69996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"/>
          <p:cNvSpPr/>
          <p:nvPr/>
        </p:nvSpPr>
        <p:spPr>
          <a:xfrm>
            <a:off x="2708997" y="69996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6"/>
          <p:cNvSpPr/>
          <p:nvPr/>
        </p:nvSpPr>
        <p:spPr>
          <a:xfrm>
            <a:off x="4850997" y="69996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"/>
          <p:cNvSpPr/>
          <p:nvPr/>
        </p:nvSpPr>
        <p:spPr>
          <a:xfrm>
            <a:off x="5805520" y="9000057"/>
            <a:ext cx="246300" cy="40500"/>
          </a:xfrm>
          <a:prstGeom prst="roundRect">
            <a:avLst>
              <a:gd fmla="val 50000" name="adj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75" y="1569203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63" y="1553953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438" y="1553953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75" y="486877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63" y="485352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438" y="485352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87" y="854307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75" y="852782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450" y="8527828"/>
            <a:ext cx="1510275" cy="969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/>
          <p:nvPr/>
        </p:nvSpPr>
        <p:spPr>
          <a:xfrm>
            <a:off x="5397975" y="1667491"/>
            <a:ext cx="300900" cy="3009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7"/>
          <p:cNvSpPr txBox="1"/>
          <p:nvPr/>
        </p:nvSpPr>
        <p:spPr>
          <a:xfrm>
            <a:off x="5292929" y="1697200"/>
            <a:ext cx="4983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01</a:t>
            </a:r>
            <a:endParaRPr/>
          </a:p>
        </p:txBody>
      </p:sp>
      <p:sp>
        <p:nvSpPr>
          <p:cNvPr id="192" name="Google Shape;192;p17"/>
          <p:cNvSpPr/>
          <p:nvPr/>
        </p:nvSpPr>
        <p:spPr>
          <a:xfrm>
            <a:off x="2817341" y="4834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7"/>
          <p:cNvSpPr/>
          <p:nvPr/>
        </p:nvSpPr>
        <p:spPr>
          <a:xfrm>
            <a:off x="675900" y="4834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7"/>
          <p:cNvSpPr/>
          <p:nvPr/>
        </p:nvSpPr>
        <p:spPr>
          <a:xfrm>
            <a:off x="675651" y="7098042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7"/>
          <p:cNvSpPr/>
          <p:nvPr/>
        </p:nvSpPr>
        <p:spPr>
          <a:xfrm>
            <a:off x="2817900" y="3790650"/>
            <a:ext cx="1924200" cy="387000"/>
          </a:xfrm>
          <a:prstGeom prst="round2SameRect">
            <a:avLst>
              <a:gd fmla="val 31098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"/>
          <p:cNvSpPr/>
          <p:nvPr/>
        </p:nvSpPr>
        <p:spPr>
          <a:xfrm>
            <a:off x="2817900" y="4834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7"/>
          <p:cNvSpPr txBox="1"/>
          <p:nvPr/>
        </p:nvSpPr>
        <p:spPr>
          <a:xfrm>
            <a:off x="2817900" y="4919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NOM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98" name="Google Shape;198;p17"/>
          <p:cNvSpPr/>
          <p:nvPr/>
        </p:nvSpPr>
        <p:spPr>
          <a:xfrm>
            <a:off x="675900" y="4834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7"/>
          <p:cNvSpPr/>
          <p:nvPr/>
        </p:nvSpPr>
        <p:spPr>
          <a:xfrm>
            <a:off x="4959900" y="4834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7"/>
          <p:cNvSpPr txBox="1"/>
          <p:nvPr/>
        </p:nvSpPr>
        <p:spPr>
          <a:xfrm>
            <a:off x="675900" y="4919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19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-ZIMMERMANN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1" name="Google Shape;201;p17"/>
          <p:cNvSpPr/>
          <p:nvPr/>
        </p:nvSpPr>
        <p:spPr>
          <a:xfrm>
            <a:off x="4959900" y="4834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7"/>
          <p:cNvSpPr txBox="1"/>
          <p:nvPr/>
        </p:nvSpPr>
        <p:spPr>
          <a:xfrm>
            <a:off x="4959900" y="4919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21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NOM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3" name="Google Shape;203;p17"/>
          <p:cNvSpPr/>
          <p:nvPr/>
        </p:nvSpPr>
        <p:spPr>
          <a:xfrm>
            <a:off x="2817900" y="37906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7"/>
          <p:cNvSpPr/>
          <p:nvPr/>
        </p:nvSpPr>
        <p:spPr>
          <a:xfrm>
            <a:off x="4959900" y="3790650"/>
            <a:ext cx="1924200" cy="3110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7"/>
          <p:cNvSpPr/>
          <p:nvPr/>
        </p:nvSpPr>
        <p:spPr>
          <a:xfrm>
            <a:off x="4959900" y="37906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7"/>
          <p:cNvSpPr txBox="1"/>
          <p:nvPr/>
        </p:nvSpPr>
        <p:spPr>
          <a:xfrm>
            <a:off x="4959900" y="37991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24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NOM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7" name="Google Shape;207;p17"/>
          <p:cNvSpPr/>
          <p:nvPr/>
        </p:nvSpPr>
        <p:spPr>
          <a:xfrm>
            <a:off x="2817900" y="70978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7"/>
          <p:cNvSpPr/>
          <p:nvPr/>
        </p:nvSpPr>
        <p:spPr>
          <a:xfrm>
            <a:off x="2817900" y="70978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7"/>
          <p:cNvSpPr txBox="1"/>
          <p:nvPr/>
        </p:nvSpPr>
        <p:spPr>
          <a:xfrm>
            <a:off x="2817900" y="71063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26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NOM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0" name="Google Shape;210;p17"/>
          <p:cNvSpPr/>
          <p:nvPr/>
        </p:nvSpPr>
        <p:spPr>
          <a:xfrm>
            <a:off x="675900" y="37906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7"/>
          <p:cNvSpPr/>
          <p:nvPr/>
        </p:nvSpPr>
        <p:spPr>
          <a:xfrm>
            <a:off x="675900" y="37906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7"/>
          <p:cNvSpPr txBox="1"/>
          <p:nvPr/>
        </p:nvSpPr>
        <p:spPr>
          <a:xfrm>
            <a:off x="675900" y="37991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22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NOM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3" name="Google Shape;213;p17"/>
          <p:cNvSpPr/>
          <p:nvPr/>
        </p:nvSpPr>
        <p:spPr>
          <a:xfrm flipH="1" rot="5400000">
            <a:off x="4734026" y="4354291"/>
            <a:ext cx="11400" cy="54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7"/>
          <p:cNvSpPr/>
          <p:nvPr/>
        </p:nvSpPr>
        <p:spPr>
          <a:xfrm>
            <a:off x="4959900" y="7097850"/>
            <a:ext cx="1924200" cy="3110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7"/>
          <p:cNvSpPr/>
          <p:nvPr/>
        </p:nvSpPr>
        <p:spPr>
          <a:xfrm>
            <a:off x="4959900" y="70978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7"/>
          <p:cNvSpPr txBox="1"/>
          <p:nvPr/>
        </p:nvSpPr>
        <p:spPr>
          <a:xfrm>
            <a:off x="4959900" y="71063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27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NOM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7" name="Google Shape;217;p17"/>
          <p:cNvSpPr/>
          <p:nvPr/>
        </p:nvSpPr>
        <p:spPr>
          <a:xfrm>
            <a:off x="2816418" y="3790650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7"/>
          <p:cNvSpPr txBox="1"/>
          <p:nvPr/>
        </p:nvSpPr>
        <p:spPr>
          <a:xfrm>
            <a:off x="2816418" y="3799114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23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- NOM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9" name="Google Shape;219;p17"/>
          <p:cNvSpPr/>
          <p:nvPr/>
        </p:nvSpPr>
        <p:spPr>
          <a:xfrm>
            <a:off x="675651" y="7098042"/>
            <a:ext cx="1924200" cy="387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7"/>
          <p:cNvSpPr txBox="1"/>
          <p:nvPr/>
        </p:nvSpPr>
        <p:spPr>
          <a:xfrm>
            <a:off x="675651" y="7106506"/>
            <a:ext cx="1924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b="1" lang="fr">
                <a:latin typeface="Roboto"/>
                <a:ea typeface="Roboto"/>
                <a:cs typeface="Roboto"/>
                <a:sym typeface="Roboto"/>
              </a:rPr>
              <a:t>25</a:t>
            </a:r>
            <a:r>
              <a:rPr lang="fr">
                <a:latin typeface="Roboto Light"/>
                <a:ea typeface="Roboto Light"/>
                <a:cs typeface="Roboto Light"/>
                <a:sym typeface="Roboto Light"/>
              </a:rPr>
              <a:t> - NOM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21" name="Google Shape;2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862" y="1039913"/>
            <a:ext cx="1697788" cy="2432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>
            <a:off x="2708997" y="3852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"/>
          <p:cNvSpPr/>
          <p:nvPr/>
        </p:nvSpPr>
        <p:spPr>
          <a:xfrm>
            <a:off x="566997" y="3852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8"/>
          <p:cNvSpPr/>
          <p:nvPr/>
        </p:nvSpPr>
        <p:spPr>
          <a:xfrm>
            <a:off x="4850997" y="3852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8"/>
          <p:cNvSpPr/>
          <p:nvPr/>
        </p:nvSpPr>
        <p:spPr>
          <a:xfrm>
            <a:off x="566997" y="36924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8"/>
          <p:cNvSpPr/>
          <p:nvPr/>
        </p:nvSpPr>
        <p:spPr>
          <a:xfrm>
            <a:off x="2708997" y="36924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8"/>
          <p:cNvSpPr/>
          <p:nvPr/>
        </p:nvSpPr>
        <p:spPr>
          <a:xfrm>
            <a:off x="4850997" y="36924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8"/>
          <p:cNvSpPr/>
          <p:nvPr/>
        </p:nvSpPr>
        <p:spPr>
          <a:xfrm>
            <a:off x="566997" y="69996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8"/>
          <p:cNvSpPr/>
          <p:nvPr/>
        </p:nvSpPr>
        <p:spPr>
          <a:xfrm>
            <a:off x="2708997" y="69996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8"/>
          <p:cNvSpPr/>
          <p:nvPr/>
        </p:nvSpPr>
        <p:spPr>
          <a:xfrm>
            <a:off x="4850997" y="6999612"/>
            <a:ext cx="2142000" cy="330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8"/>
          <p:cNvSpPr/>
          <p:nvPr/>
        </p:nvSpPr>
        <p:spPr>
          <a:xfrm>
            <a:off x="5805520" y="9000057"/>
            <a:ext cx="246300" cy="40500"/>
          </a:xfrm>
          <a:prstGeom prst="roundRect">
            <a:avLst>
              <a:gd fmla="val 50000" name="adj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75" y="1569203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63" y="1553953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438" y="1553953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75" y="486877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63" y="485352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438" y="485352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87" y="854307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75" y="8527828"/>
            <a:ext cx="1510275" cy="969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450" y="8527828"/>
            <a:ext cx="1510275" cy="969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